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Abel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24" Type="http://schemas.openxmlformats.org/officeDocument/2006/relationships/font" Target="fonts/Abel-regular.fntdata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8e8a44f5f_4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8e8a44f5f_4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JUNSHEN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8e8a44f5f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78e8a44f5f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8e8a44f5f_8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78e8a44f5f_8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Junshen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8e8a44f5f_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8e8a44f5f_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 ZE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78e8a44f5f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78e8a44f5f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 HENG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78e8a44f5f_4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78e8a44f5f_4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 HENG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80e6571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780e6571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 HENG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80e6571e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80e6571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SHIZE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80e6571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780e6571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KAYDEN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939caf49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7939caf4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KAYDEN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939caf4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7939caf4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AHMAD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939caf49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7939caf49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AHMAD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8e8a44f5f_4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8e8a44f5f_4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AHMAD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8e8a44f5f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8e8a44f5f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KAYDEN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844800" y="1021950"/>
            <a:ext cx="3861600" cy="24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44800" y="3798875"/>
            <a:ext cx="3861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314950" y="804675"/>
            <a:ext cx="2875500" cy="353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4B4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1980450" y="642325"/>
            <a:ext cx="5183100" cy="1220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980450" y="1920775"/>
            <a:ext cx="51831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-232825" y="3004675"/>
            <a:ext cx="9556800" cy="222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1200000" dist="19050">
              <a:schemeClr val="dk2">
                <a:alpha val="30000"/>
              </a:schemeClr>
            </a:outerShdw>
          </a:effectLst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2" type="title"/>
          </p:nvPr>
        </p:nvSpPr>
        <p:spPr>
          <a:xfrm>
            <a:off x="1505400" y="1785683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3" type="title"/>
          </p:nvPr>
        </p:nvSpPr>
        <p:spPr>
          <a:xfrm>
            <a:off x="1505400" y="3219091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4" type="title"/>
          </p:nvPr>
        </p:nvSpPr>
        <p:spPr>
          <a:xfrm>
            <a:off x="4204675" y="1785683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5" type="title"/>
          </p:nvPr>
        </p:nvSpPr>
        <p:spPr>
          <a:xfrm>
            <a:off x="4204675" y="3219091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6" type="title"/>
          </p:nvPr>
        </p:nvSpPr>
        <p:spPr>
          <a:xfrm>
            <a:off x="6903950" y="1785683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7" type="title"/>
          </p:nvPr>
        </p:nvSpPr>
        <p:spPr>
          <a:xfrm>
            <a:off x="6903950" y="3219091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720000" y="2369675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3" name="Google Shape;83;p13"/>
          <p:cNvSpPr txBox="1"/>
          <p:nvPr>
            <p:ph idx="8" type="subTitle"/>
          </p:nvPr>
        </p:nvSpPr>
        <p:spPr>
          <a:xfrm>
            <a:off x="3419275" y="2369675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4" name="Google Shape;84;p13"/>
          <p:cNvSpPr txBox="1"/>
          <p:nvPr>
            <p:ph idx="9" type="subTitle"/>
          </p:nvPr>
        </p:nvSpPr>
        <p:spPr>
          <a:xfrm>
            <a:off x="6118550" y="2369675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5" name="Google Shape;85;p13"/>
          <p:cNvSpPr txBox="1"/>
          <p:nvPr>
            <p:ph idx="13" type="subTitle"/>
          </p:nvPr>
        </p:nvSpPr>
        <p:spPr>
          <a:xfrm>
            <a:off x="720000" y="3803150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6" name="Google Shape;86;p13"/>
          <p:cNvSpPr txBox="1"/>
          <p:nvPr>
            <p:ph idx="14" type="subTitle"/>
          </p:nvPr>
        </p:nvSpPr>
        <p:spPr>
          <a:xfrm>
            <a:off x="3419275" y="3803150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7" name="Google Shape;87;p13"/>
          <p:cNvSpPr txBox="1"/>
          <p:nvPr>
            <p:ph idx="15" type="subTitle"/>
          </p:nvPr>
        </p:nvSpPr>
        <p:spPr>
          <a:xfrm>
            <a:off x="6118550" y="3803150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88" name="Google Shape;88;p13"/>
          <p:cNvGrpSpPr/>
          <p:nvPr/>
        </p:nvGrpSpPr>
        <p:grpSpPr>
          <a:xfrm>
            <a:off x="-327275" y="-307100"/>
            <a:ext cx="9578900" cy="5516225"/>
            <a:chOff x="-327275" y="-307100"/>
            <a:chExt cx="9578900" cy="5516225"/>
          </a:xfrm>
        </p:grpSpPr>
        <p:sp>
          <p:nvSpPr>
            <p:cNvPr id="89" name="Google Shape;89;p13"/>
            <p:cNvSpPr/>
            <p:nvPr/>
          </p:nvSpPr>
          <p:spPr>
            <a:xfrm>
              <a:off x="-79925" y="4304625"/>
              <a:ext cx="518400" cy="904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8817825" y="-307100"/>
              <a:ext cx="433800" cy="2902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327275" y="3699500"/>
              <a:ext cx="518400" cy="904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" name="Google Shape;95;p14"/>
          <p:cNvGrpSpPr/>
          <p:nvPr/>
        </p:nvGrpSpPr>
        <p:grpSpPr>
          <a:xfrm>
            <a:off x="-230925" y="236325"/>
            <a:ext cx="9478600" cy="5117975"/>
            <a:chOff x="-230925" y="236325"/>
            <a:chExt cx="9478600" cy="5117975"/>
          </a:xfrm>
        </p:grpSpPr>
        <p:sp>
          <p:nvSpPr>
            <p:cNvPr id="96" name="Google Shape;96;p14"/>
            <p:cNvSpPr/>
            <p:nvPr/>
          </p:nvSpPr>
          <p:spPr>
            <a:xfrm>
              <a:off x="-230925" y="236325"/>
              <a:ext cx="535200" cy="1274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302175" y="4905925"/>
              <a:ext cx="1945500" cy="407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09300" y="4714700"/>
              <a:ext cx="9666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2" name="Google Shape;102;p15"/>
          <p:cNvGrpSpPr/>
          <p:nvPr/>
        </p:nvGrpSpPr>
        <p:grpSpPr>
          <a:xfrm>
            <a:off x="-193300" y="-127100"/>
            <a:ext cx="9503275" cy="3873500"/>
            <a:chOff x="-193300" y="-127100"/>
            <a:chExt cx="9503275" cy="3873500"/>
          </a:xfrm>
        </p:grpSpPr>
        <p:sp>
          <p:nvSpPr>
            <p:cNvPr id="103" name="Google Shape;103;p15"/>
            <p:cNvSpPr/>
            <p:nvPr/>
          </p:nvSpPr>
          <p:spPr>
            <a:xfrm>
              <a:off x="8865675" y="-127100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 flipH="1" rot="10800000">
              <a:off x="-193300" y="11271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 flipH="1" rot="10800000">
              <a:off x="-193300" y="6685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720016" y="3068808"/>
            <a:ext cx="23055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2" type="subTitle"/>
          </p:nvPr>
        </p:nvSpPr>
        <p:spPr>
          <a:xfrm>
            <a:off x="3419250" y="3068808"/>
            <a:ext cx="23055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3" type="subTitle"/>
          </p:nvPr>
        </p:nvSpPr>
        <p:spPr>
          <a:xfrm>
            <a:off x="6118484" y="3068808"/>
            <a:ext cx="23055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4" type="subTitle"/>
          </p:nvPr>
        </p:nvSpPr>
        <p:spPr>
          <a:xfrm>
            <a:off x="720016" y="2673608"/>
            <a:ext cx="2305500" cy="4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3" name="Google Shape;113;p16"/>
          <p:cNvSpPr txBox="1"/>
          <p:nvPr>
            <p:ph idx="5" type="subTitle"/>
          </p:nvPr>
        </p:nvSpPr>
        <p:spPr>
          <a:xfrm>
            <a:off x="3419250" y="2673608"/>
            <a:ext cx="2305500" cy="4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4" name="Google Shape;114;p16"/>
          <p:cNvSpPr txBox="1"/>
          <p:nvPr>
            <p:ph idx="6" type="subTitle"/>
          </p:nvPr>
        </p:nvSpPr>
        <p:spPr>
          <a:xfrm>
            <a:off x="6118484" y="2673608"/>
            <a:ext cx="2305500" cy="4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15" name="Google Shape;115;p16"/>
          <p:cNvGrpSpPr/>
          <p:nvPr/>
        </p:nvGrpSpPr>
        <p:grpSpPr>
          <a:xfrm>
            <a:off x="-230925" y="236325"/>
            <a:ext cx="9054700" cy="5117975"/>
            <a:chOff x="-230925" y="236325"/>
            <a:chExt cx="9054700" cy="5117975"/>
          </a:xfrm>
        </p:grpSpPr>
        <p:sp>
          <p:nvSpPr>
            <p:cNvPr id="116" name="Google Shape;116;p16"/>
            <p:cNvSpPr/>
            <p:nvPr/>
          </p:nvSpPr>
          <p:spPr>
            <a:xfrm>
              <a:off x="-230925" y="236325"/>
              <a:ext cx="535200" cy="1274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7302175" y="4905925"/>
              <a:ext cx="1521600" cy="407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6966750" y="4714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1634224" y="20283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2" type="subTitle"/>
          </p:nvPr>
        </p:nvSpPr>
        <p:spPr>
          <a:xfrm>
            <a:off x="5600476" y="20283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3" type="subTitle"/>
          </p:nvPr>
        </p:nvSpPr>
        <p:spPr>
          <a:xfrm>
            <a:off x="1634224" y="34637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4" type="subTitle"/>
          </p:nvPr>
        </p:nvSpPr>
        <p:spPr>
          <a:xfrm>
            <a:off x="5600476" y="34637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5" type="subTitle"/>
          </p:nvPr>
        </p:nvSpPr>
        <p:spPr>
          <a:xfrm>
            <a:off x="1634225" y="1668300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7" name="Google Shape;127;p17"/>
          <p:cNvSpPr txBox="1"/>
          <p:nvPr>
            <p:ph idx="6" type="subTitle"/>
          </p:nvPr>
        </p:nvSpPr>
        <p:spPr>
          <a:xfrm>
            <a:off x="1634225" y="3103725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8" name="Google Shape;128;p17"/>
          <p:cNvSpPr txBox="1"/>
          <p:nvPr>
            <p:ph idx="7" type="subTitle"/>
          </p:nvPr>
        </p:nvSpPr>
        <p:spPr>
          <a:xfrm>
            <a:off x="5600450" y="1668300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9" name="Google Shape;129;p17"/>
          <p:cNvSpPr txBox="1"/>
          <p:nvPr>
            <p:ph idx="8" type="subTitle"/>
          </p:nvPr>
        </p:nvSpPr>
        <p:spPr>
          <a:xfrm>
            <a:off x="5600450" y="3103725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30" name="Google Shape;130;p17"/>
          <p:cNvGrpSpPr/>
          <p:nvPr/>
        </p:nvGrpSpPr>
        <p:grpSpPr>
          <a:xfrm>
            <a:off x="-193300" y="-127100"/>
            <a:ext cx="9599025" cy="5321500"/>
            <a:chOff x="-193300" y="-127100"/>
            <a:chExt cx="9599025" cy="5321500"/>
          </a:xfrm>
        </p:grpSpPr>
        <p:sp>
          <p:nvSpPr>
            <p:cNvPr id="131" name="Google Shape;131;p17"/>
            <p:cNvSpPr/>
            <p:nvPr/>
          </p:nvSpPr>
          <p:spPr>
            <a:xfrm>
              <a:off x="7630925" y="-127100"/>
              <a:ext cx="1774800" cy="457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-193300" y="45548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719956" y="2004376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2" type="subTitle"/>
          </p:nvPr>
        </p:nvSpPr>
        <p:spPr>
          <a:xfrm>
            <a:off x="3420450" y="2004384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3" type="subTitle"/>
          </p:nvPr>
        </p:nvSpPr>
        <p:spPr>
          <a:xfrm>
            <a:off x="719956" y="3412025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4" type="subTitle"/>
          </p:nvPr>
        </p:nvSpPr>
        <p:spPr>
          <a:xfrm>
            <a:off x="3420450" y="3412025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5" type="subTitle"/>
          </p:nvPr>
        </p:nvSpPr>
        <p:spPr>
          <a:xfrm>
            <a:off x="6120944" y="2004384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6" type="subTitle"/>
          </p:nvPr>
        </p:nvSpPr>
        <p:spPr>
          <a:xfrm>
            <a:off x="6120944" y="3412025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7" type="subTitle"/>
          </p:nvPr>
        </p:nvSpPr>
        <p:spPr>
          <a:xfrm>
            <a:off x="729002" y="1659300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3" name="Google Shape;143;p18"/>
          <p:cNvSpPr txBox="1"/>
          <p:nvPr>
            <p:ph idx="8" type="subTitle"/>
          </p:nvPr>
        </p:nvSpPr>
        <p:spPr>
          <a:xfrm>
            <a:off x="3424950" y="1659306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4" name="Google Shape;144;p18"/>
          <p:cNvSpPr txBox="1"/>
          <p:nvPr>
            <p:ph idx="9" type="subTitle"/>
          </p:nvPr>
        </p:nvSpPr>
        <p:spPr>
          <a:xfrm>
            <a:off x="6125467" y="1659306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5" name="Google Shape;145;p18"/>
          <p:cNvSpPr txBox="1"/>
          <p:nvPr>
            <p:ph idx="13" type="subTitle"/>
          </p:nvPr>
        </p:nvSpPr>
        <p:spPr>
          <a:xfrm>
            <a:off x="719956" y="3063825"/>
            <a:ext cx="2303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6" name="Google Shape;146;p18"/>
          <p:cNvSpPr txBox="1"/>
          <p:nvPr>
            <p:ph idx="14" type="subTitle"/>
          </p:nvPr>
        </p:nvSpPr>
        <p:spPr>
          <a:xfrm>
            <a:off x="3424950" y="3063825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7" name="Google Shape;147;p18"/>
          <p:cNvSpPr txBox="1"/>
          <p:nvPr>
            <p:ph idx="15" type="subTitle"/>
          </p:nvPr>
        </p:nvSpPr>
        <p:spPr>
          <a:xfrm>
            <a:off x="6125469" y="3063825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48" name="Google Shape;148;p18"/>
          <p:cNvGrpSpPr/>
          <p:nvPr/>
        </p:nvGrpSpPr>
        <p:grpSpPr>
          <a:xfrm>
            <a:off x="-193300" y="-127100"/>
            <a:ext cx="9503275" cy="3873500"/>
            <a:chOff x="-193300" y="-127100"/>
            <a:chExt cx="9503275" cy="3873500"/>
          </a:xfrm>
        </p:grpSpPr>
        <p:sp>
          <p:nvSpPr>
            <p:cNvPr id="149" name="Google Shape;149;p18"/>
            <p:cNvSpPr/>
            <p:nvPr/>
          </p:nvSpPr>
          <p:spPr>
            <a:xfrm>
              <a:off x="8865675" y="-127100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 flipH="1" rot="10800000">
              <a:off x="-193300" y="11271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 flipH="1" rot="10800000">
              <a:off x="-193300" y="6685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hasCustomPrompt="1" type="title"/>
          </p:nvPr>
        </p:nvSpPr>
        <p:spPr>
          <a:xfrm>
            <a:off x="4931894" y="213782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4931894" y="2774080"/>
            <a:ext cx="349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hasCustomPrompt="1" idx="2" type="title"/>
          </p:nvPr>
        </p:nvSpPr>
        <p:spPr>
          <a:xfrm>
            <a:off x="4931894" y="791010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9"/>
          <p:cNvSpPr txBox="1"/>
          <p:nvPr>
            <p:ph idx="3" type="subTitle"/>
          </p:nvPr>
        </p:nvSpPr>
        <p:spPr>
          <a:xfrm>
            <a:off x="4931894" y="1427563"/>
            <a:ext cx="349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hasCustomPrompt="1" idx="4" type="title"/>
          </p:nvPr>
        </p:nvSpPr>
        <p:spPr>
          <a:xfrm>
            <a:off x="4931894" y="3410346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9"/>
          <p:cNvSpPr txBox="1"/>
          <p:nvPr>
            <p:ph idx="5" type="subTitle"/>
          </p:nvPr>
        </p:nvSpPr>
        <p:spPr>
          <a:xfrm>
            <a:off x="4931894" y="4046605"/>
            <a:ext cx="349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9"/>
          <p:cNvSpPr/>
          <p:nvPr>
            <p:ph idx="6" type="pic"/>
          </p:nvPr>
        </p:nvSpPr>
        <p:spPr>
          <a:xfrm>
            <a:off x="713225" y="683250"/>
            <a:ext cx="3777000" cy="377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840000" dist="19050">
              <a:schemeClr val="dk2">
                <a:alpha val="17000"/>
              </a:schemeClr>
            </a:outerShdw>
          </a:effectLst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>
            <p:ph type="title"/>
          </p:nvPr>
        </p:nvSpPr>
        <p:spPr>
          <a:xfrm>
            <a:off x="4237555" y="1006075"/>
            <a:ext cx="41817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" type="subTitle"/>
          </p:nvPr>
        </p:nvSpPr>
        <p:spPr>
          <a:xfrm>
            <a:off x="4237520" y="1850325"/>
            <a:ext cx="4181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0"/>
          <p:cNvSpPr/>
          <p:nvPr>
            <p:ph idx="2" type="pic"/>
          </p:nvPr>
        </p:nvSpPr>
        <p:spPr>
          <a:xfrm>
            <a:off x="713225" y="948600"/>
            <a:ext cx="3246300" cy="324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sp>
      <p:sp>
        <p:nvSpPr>
          <p:cNvPr id="166" name="Google Shape;166;p20"/>
          <p:cNvSpPr txBox="1"/>
          <p:nvPr/>
        </p:nvSpPr>
        <p:spPr>
          <a:xfrm>
            <a:off x="4237426" y="3620825"/>
            <a:ext cx="418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 sz="1200" u="sng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4787950" y="2571975"/>
            <a:ext cx="3642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6003700" y="1550575"/>
            <a:ext cx="1211400" cy="99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>
            <p:ph idx="3" type="pic"/>
          </p:nvPr>
        </p:nvSpPr>
        <p:spPr>
          <a:xfrm>
            <a:off x="978225" y="801563"/>
            <a:ext cx="3405600" cy="354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chemeClr val="dk2">
                <a:alpha val="30000"/>
              </a:schemeClr>
            </a:outerShdw>
          </a:effectLst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1"/>
          <p:cNvGrpSpPr/>
          <p:nvPr/>
        </p:nvGrpSpPr>
        <p:grpSpPr>
          <a:xfrm>
            <a:off x="-193300" y="-127100"/>
            <a:ext cx="9503275" cy="3873500"/>
            <a:chOff x="-193300" y="-127100"/>
            <a:chExt cx="9503275" cy="3873500"/>
          </a:xfrm>
        </p:grpSpPr>
        <p:sp>
          <p:nvSpPr>
            <p:cNvPr id="170" name="Google Shape;170;p21"/>
            <p:cNvSpPr/>
            <p:nvPr/>
          </p:nvSpPr>
          <p:spPr>
            <a:xfrm>
              <a:off x="8865675" y="-127100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 flipH="1" rot="10800000">
              <a:off x="-193300" y="11271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 flipH="1" rot="10800000">
              <a:off x="-193300" y="6685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2"/>
          <p:cNvGrpSpPr/>
          <p:nvPr/>
        </p:nvGrpSpPr>
        <p:grpSpPr>
          <a:xfrm>
            <a:off x="-193300" y="-127100"/>
            <a:ext cx="9599025" cy="5321500"/>
            <a:chOff x="-193300" y="-127100"/>
            <a:chExt cx="9599025" cy="5321500"/>
          </a:xfrm>
        </p:grpSpPr>
        <p:sp>
          <p:nvSpPr>
            <p:cNvPr id="176" name="Google Shape;176;p22"/>
            <p:cNvSpPr/>
            <p:nvPr/>
          </p:nvSpPr>
          <p:spPr>
            <a:xfrm>
              <a:off x="7630925" y="-127100"/>
              <a:ext cx="1774800" cy="457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-193300" y="45548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>
            <a:off x="-80050" y="-82675"/>
            <a:ext cx="9372250" cy="5321475"/>
            <a:chOff x="-80050" y="-82675"/>
            <a:chExt cx="9372250" cy="5321475"/>
          </a:xfrm>
        </p:grpSpPr>
        <p:sp>
          <p:nvSpPr>
            <p:cNvPr id="23" name="Google Shape;23;p4"/>
            <p:cNvSpPr/>
            <p:nvPr/>
          </p:nvSpPr>
          <p:spPr>
            <a:xfrm>
              <a:off x="8847900" y="-82675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 flipH="1" rot="10800000">
              <a:off x="-80050" y="26195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flipH="1" rot="10800000">
              <a:off x="8619050" y="1082300"/>
              <a:ext cx="388800" cy="615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5009296" y="3145650"/>
            <a:ext cx="31203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014402" y="3145650"/>
            <a:ext cx="31203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1014402" y="2727900"/>
            <a:ext cx="31203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5009296" y="2727900"/>
            <a:ext cx="31203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33" name="Google Shape;33;p5"/>
          <p:cNvGrpSpPr/>
          <p:nvPr/>
        </p:nvGrpSpPr>
        <p:grpSpPr>
          <a:xfrm>
            <a:off x="-79925" y="-111050"/>
            <a:ext cx="9364925" cy="5320025"/>
            <a:chOff x="-79925" y="-111050"/>
            <a:chExt cx="9364925" cy="5320025"/>
          </a:xfrm>
        </p:grpSpPr>
        <p:sp>
          <p:nvSpPr>
            <p:cNvPr id="34" name="Google Shape;34;p5"/>
            <p:cNvSpPr/>
            <p:nvPr/>
          </p:nvSpPr>
          <p:spPr>
            <a:xfrm>
              <a:off x="-79925" y="4798875"/>
              <a:ext cx="1741200" cy="410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701950" y="-111050"/>
              <a:ext cx="1521600" cy="556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8676000" y="219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0" name="Google Shape;40;p6"/>
          <p:cNvGrpSpPr/>
          <p:nvPr/>
        </p:nvGrpSpPr>
        <p:grpSpPr>
          <a:xfrm>
            <a:off x="-79925" y="-111050"/>
            <a:ext cx="9364925" cy="5320025"/>
            <a:chOff x="-79925" y="-111050"/>
            <a:chExt cx="9364925" cy="5320025"/>
          </a:xfrm>
        </p:grpSpPr>
        <p:sp>
          <p:nvSpPr>
            <p:cNvPr id="41" name="Google Shape;41;p6"/>
            <p:cNvSpPr/>
            <p:nvPr/>
          </p:nvSpPr>
          <p:spPr>
            <a:xfrm>
              <a:off x="-79925" y="4798875"/>
              <a:ext cx="1741200" cy="410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7701950" y="-111050"/>
              <a:ext cx="1521600" cy="556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8676000" y="219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446750" y="845138"/>
            <a:ext cx="2787000" cy="34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chemeClr val="dk2">
                <a:alpha val="30000"/>
              </a:schemeClr>
            </a:outerShdw>
          </a:effectLst>
        </p:spPr>
      </p:sp>
      <p:sp>
        <p:nvSpPr>
          <p:cNvPr id="49" name="Google Shape;49;p7"/>
          <p:cNvSpPr/>
          <p:nvPr/>
        </p:nvSpPr>
        <p:spPr>
          <a:xfrm>
            <a:off x="-279350" y="3842550"/>
            <a:ext cx="751500" cy="152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3" name="Google Shape;53;p8"/>
          <p:cNvGrpSpPr/>
          <p:nvPr/>
        </p:nvGrpSpPr>
        <p:grpSpPr>
          <a:xfrm>
            <a:off x="-79925" y="-111050"/>
            <a:ext cx="9364925" cy="5320025"/>
            <a:chOff x="-79925" y="-111050"/>
            <a:chExt cx="9364925" cy="5320025"/>
          </a:xfrm>
        </p:grpSpPr>
        <p:sp>
          <p:nvSpPr>
            <p:cNvPr id="54" name="Google Shape;54;p8"/>
            <p:cNvSpPr/>
            <p:nvPr/>
          </p:nvSpPr>
          <p:spPr>
            <a:xfrm>
              <a:off x="-79925" y="4798875"/>
              <a:ext cx="1741200" cy="410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701950" y="-111050"/>
              <a:ext cx="1521600" cy="556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8676000" y="219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1" name="Google Shape;61;p9"/>
          <p:cNvGrpSpPr/>
          <p:nvPr/>
        </p:nvGrpSpPr>
        <p:grpSpPr>
          <a:xfrm>
            <a:off x="-80050" y="-82675"/>
            <a:ext cx="9372250" cy="5321475"/>
            <a:chOff x="-80050" y="-82675"/>
            <a:chExt cx="9372250" cy="5321475"/>
          </a:xfrm>
        </p:grpSpPr>
        <p:sp>
          <p:nvSpPr>
            <p:cNvPr id="62" name="Google Shape;62;p9"/>
            <p:cNvSpPr/>
            <p:nvPr/>
          </p:nvSpPr>
          <p:spPr>
            <a:xfrm>
              <a:off x="8847900" y="-82675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 flipH="1" rot="10800000">
              <a:off x="-80050" y="26195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 flipH="1" rot="10800000">
              <a:off x="8619050" y="1082300"/>
              <a:ext cx="388800" cy="615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gif"/><Relationship Id="rId4" Type="http://schemas.openxmlformats.org/officeDocument/2006/relationships/image" Target="../media/image2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gif"/><Relationship Id="rId4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7.gif"/><Relationship Id="rId5" Type="http://schemas.openxmlformats.org/officeDocument/2006/relationships/image" Target="../media/image2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gif"/><Relationship Id="rId4" Type="http://schemas.openxmlformats.org/officeDocument/2006/relationships/image" Target="../media/image28.gif"/><Relationship Id="rId5" Type="http://schemas.openxmlformats.org/officeDocument/2006/relationships/image" Target="../media/image22.gif"/><Relationship Id="rId6" Type="http://schemas.openxmlformats.org/officeDocument/2006/relationships/image" Target="../media/image26.gif"/><Relationship Id="rId7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gif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5542050" y="3000800"/>
            <a:ext cx="1923300" cy="174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7321850" y="262275"/>
            <a:ext cx="1289400" cy="228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8" name="Google Shape;188;p24"/>
          <p:cNvSpPr txBox="1"/>
          <p:nvPr>
            <p:ph type="ctrTitle"/>
          </p:nvPr>
        </p:nvSpPr>
        <p:spPr>
          <a:xfrm>
            <a:off x="1080850" y="1892850"/>
            <a:ext cx="3861600" cy="7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/>
              <a:t>WIU Group 6</a:t>
            </a:r>
            <a:endParaRPr b="0" sz="2600"/>
          </a:p>
        </p:txBody>
      </p:sp>
      <p:sp>
        <p:nvSpPr>
          <p:cNvPr id="189" name="Google Shape;189;p24"/>
          <p:cNvSpPr txBox="1"/>
          <p:nvPr>
            <p:ph idx="1" type="subTitle"/>
          </p:nvPr>
        </p:nvSpPr>
        <p:spPr>
          <a:xfrm>
            <a:off x="844800" y="3798875"/>
            <a:ext cx="386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Kayden - Ahmad - Shi Ze - Junshen - Yu Heng</a:t>
            </a:r>
            <a:endParaRPr/>
          </a:p>
        </p:txBody>
      </p:sp>
      <p:grpSp>
        <p:nvGrpSpPr>
          <p:cNvPr id="190" name="Google Shape;190;p24"/>
          <p:cNvGrpSpPr/>
          <p:nvPr/>
        </p:nvGrpSpPr>
        <p:grpSpPr>
          <a:xfrm>
            <a:off x="708333" y="-93625"/>
            <a:ext cx="4606617" cy="3688200"/>
            <a:chOff x="708333" y="-93625"/>
            <a:chExt cx="4606617" cy="3688200"/>
          </a:xfrm>
        </p:grpSpPr>
        <p:cxnSp>
          <p:nvCxnSpPr>
            <p:cNvPr id="191" name="Google Shape;191;p24"/>
            <p:cNvCxnSpPr/>
            <p:nvPr/>
          </p:nvCxnSpPr>
          <p:spPr>
            <a:xfrm>
              <a:off x="708333" y="-93625"/>
              <a:ext cx="0" cy="368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</p:cxnSp>
        <p:cxnSp>
          <p:nvCxnSpPr>
            <p:cNvPr id="192" name="Google Shape;192;p24"/>
            <p:cNvCxnSpPr/>
            <p:nvPr/>
          </p:nvCxnSpPr>
          <p:spPr>
            <a:xfrm>
              <a:off x="709350" y="3593000"/>
              <a:ext cx="460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</p:cxnSp>
      </p:grp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950" y="1021950"/>
            <a:ext cx="2875500" cy="306478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type="ctrTitle"/>
          </p:nvPr>
        </p:nvSpPr>
        <p:spPr>
          <a:xfrm>
            <a:off x="872038" y="2640950"/>
            <a:ext cx="4279200" cy="7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“REPLICATION”</a:t>
            </a:r>
            <a:endParaRPr sz="4900"/>
          </a:p>
        </p:txBody>
      </p:sp>
      <p:sp>
        <p:nvSpPr>
          <p:cNvPr id="195" name="Google Shape;195;p24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JUNSHEN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</a:t>
            </a:r>
            <a:endParaRPr/>
          </a:p>
        </p:txBody>
      </p:sp>
      <p:pic>
        <p:nvPicPr>
          <p:cNvPr id="307" name="Google Shape;307;p33" title="Battle_Abilit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4168425"/>
            <a:ext cx="8184275" cy="9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 title="Battle_AttackOutput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825" y="0"/>
            <a:ext cx="6984175" cy="8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482550" y="1111950"/>
            <a:ext cx="57855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System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Player and Enemy attacks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UI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UI to display stats and buttons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Items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Items to be used in battle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Abilities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3 abilities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6301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 Shen</a:t>
            </a:r>
            <a:endParaRPr/>
          </a:p>
        </p:txBody>
      </p:sp>
      <p:pic>
        <p:nvPicPr>
          <p:cNvPr id="315" name="Google Shape;315;p34" title="ezgif-11f47d2ddf432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225" y="2701575"/>
            <a:ext cx="2149375" cy="22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 title="ezgif-19e0475279f697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658" y="279750"/>
            <a:ext cx="1700517" cy="2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/>
          <p:nvPr/>
        </p:nvSpPr>
        <p:spPr>
          <a:xfrm>
            <a:off x="336150" y="1017725"/>
            <a:ext cx="5365200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Title Screen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title screen animations and logic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Sprite Design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Designed the sprites for the enemies and the player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Animations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Used the battle animator system to program enemy and player animations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Audio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main AudioHandler class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 Ze</a:t>
            </a:r>
            <a:endParaRPr/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900" y="2862525"/>
            <a:ext cx="3641651" cy="210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 title="ezgif-7661c10585b2e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888" y="359600"/>
            <a:ext cx="3641674" cy="23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270750" y="1017725"/>
            <a:ext cx="4822800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 (Second half)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Used Level Designer to lay out map and dialogue interactions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Vending Machine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UI and logic for Vending Machines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Collectibles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Programmed where the collectibles would be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Notes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Programmed and wrote the notes and placed them inside the levels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 Heng</a:t>
            </a:r>
            <a:endParaRPr/>
          </a:p>
        </p:txBody>
      </p:sp>
      <p:pic>
        <p:nvPicPr>
          <p:cNvPr id="331" name="Google Shape;3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925" y="2778050"/>
            <a:ext cx="3767900" cy="23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/>
        </p:nvSpPr>
        <p:spPr>
          <a:xfrm>
            <a:off x="390600" y="1017725"/>
            <a:ext cx="4822800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 (First half)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Used Level Designer to lay out map and dialogue interactions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Layout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which enemies would appear and where they would be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Statistics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Defined statistics and coded classes for player statistics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Economy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GCoins system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0" y="1589550"/>
            <a:ext cx="91440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1037825" y="3553950"/>
            <a:ext cx="7198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Template created by Slidesgo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YU HENG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Concept</a:t>
            </a:r>
            <a:endParaRPr/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“Replication”</a:t>
            </a:r>
            <a:r>
              <a:rPr lang="en" sz="2000"/>
              <a:t> is a </a:t>
            </a:r>
            <a:r>
              <a:rPr b="1" lang="en" sz="2000"/>
              <a:t>Sci-Fi 2D Turn-Based RPG </a:t>
            </a:r>
            <a:r>
              <a:rPr lang="en" sz="2000"/>
              <a:t>where y</a:t>
            </a:r>
            <a:r>
              <a:rPr lang="en" sz="2000"/>
              <a:t>ou are a rogue clone fighting your way through mutants and guards with the help of unlockable abilities and items to escape a facility owned by a shady corporation.</a:t>
            </a:r>
            <a:endParaRPr sz="1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JUNSHEN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</a:t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Pedro, the main protagonist, is a soldier fatally wounded in combat who is selected for a new generation of super soldiers. However, the enhancement process turns him amnesiac.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Sometime later, the facility goes into lockdown, giving Pedro the chance to escape. He fights his way </a:t>
            </a:r>
            <a:r>
              <a:rPr lang="en" sz="1500"/>
              <a:t>through</a:t>
            </a:r>
            <a:r>
              <a:rPr lang="en" sz="1500"/>
              <a:t> mutants and guards, until he meets the head of security, Nikolai Warden.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After a final battle, Pedro emerges victorious and escapes the facility.</a:t>
            </a:r>
            <a:endParaRPr sz="1500"/>
          </a:p>
        </p:txBody>
      </p:sp>
      <p:sp>
        <p:nvSpPr>
          <p:cNvPr id="209" name="Google Shape;209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SHI ZE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251425" y="1083100"/>
            <a:ext cx="4414800" cy="17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2D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Top-Down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World Exploration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Original Dark Sci-Fi </a:t>
            </a:r>
            <a:r>
              <a:rPr b="1" i="1" lang="en" sz="1700">
                <a:latin typeface="Lato"/>
                <a:ea typeface="Lato"/>
                <a:cs typeface="Lato"/>
                <a:sym typeface="Lato"/>
              </a:rPr>
              <a:t>Soundtrack</a:t>
            </a:r>
            <a:endParaRPr b="1" i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In-depth </a:t>
            </a:r>
            <a:r>
              <a:rPr b="1" i="1" lang="en" sz="1700">
                <a:latin typeface="Lato"/>
                <a:ea typeface="Lato"/>
                <a:cs typeface="Lato"/>
                <a:sym typeface="Lato"/>
              </a:rPr>
              <a:t>storytelling</a:t>
            </a:r>
            <a:endParaRPr b="1" i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7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(World)</a:t>
            </a:r>
            <a:endParaRPr sz="1700"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850" y="965100"/>
            <a:ext cx="3486151" cy="22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 title="ezgif-8ee9791f346714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088" y="3971925"/>
            <a:ext cx="34956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5228124" y="3571725"/>
            <a:ext cx="34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Dialogue system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interactive props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7" title="ezgif-66e4422a3bac6a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124" y="3423560"/>
            <a:ext cx="1818215" cy="171994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1231405" y="2886450"/>
            <a:ext cx="1475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700" lIns="122700" spcFirstLastPara="1" rIns="122700" wrap="square" tIns="122700">
            <a:spAutoFit/>
          </a:bodyPr>
          <a:lstStyle/>
          <a:p>
            <a:pPr indent="0" lvl="0" marL="0" rtl="0" algn="ctr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8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Collisions</a:t>
            </a:r>
            <a:endParaRPr sz="18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KAYDEN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(World)</a:t>
            </a:r>
            <a:endParaRPr sz="1700"/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942" y="2293375"/>
            <a:ext cx="4625582" cy="26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 title="ezgif-7661c10585b2e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00" y="2293375"/>
            <a:ext cx="4148276" cy="26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234547" y="1363675"/>
            <a:ext cx="4148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700" lIns="122700" spcFirstLastPara="1" rIns="122700" wrap="square" tIns="122700">
            <a:noAutofit/>
          </a:bodyPr>
          <a:lstStyle/>
          <a:p>
            <a:pPr indent="0" lvl="0" marL="0" rtl="0" algn="ctr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8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Vending Machines to buy items</a:t>
            </a:r>
            <a:endParaRPr b="1" i="1" sz="18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5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+  </a:t>
            </a:r>
            <a:r>
              <a:rPr b="1" i="1" lang="en" sz="15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“GCoin” system as currency</a:t>
            </a:r>
            <a:endParaRPr b="1" i="1" sz="15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4621547" y="1363675"/>
            <a:ext cx="4148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700" lIns="122700" spcFirstLastPara="1" rIns="122700" wrap="square" tIns="122700">
            <a:noAutofit/>
          </a:bodyPr>
          <a:lstStyle/>
          <a:p>
            <a:pPr indent="0" lvl="0" marL="0" rtl="0" algn="ctr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8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Discoverable notes for lore and world-building</a:t>
            </a:r>
            <a:endParaRPr b="1" i="1" sz="15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KAYDEN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273225" y="821575"/>
            <a:ext cx="5210400" cy="3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Turn-Based </a:t>
            </a:r>
            <a:r>
              <a:rPr b="1" i="1" lang="en" sz="1700">
                <a:latin typeface="Lato"/>
                <a:ea typeface="Lato"/>
                <a:cs typeface="Lato"/>
                <a:sym typeface="Lato"/>
              </a:rPr>
              <a:t>Battle System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Can have one or two enemies per battle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Each of the 4 enemies have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unique abilities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(if player defeats said enemy, they unlock their ability and can use it for future battles)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Poison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Recover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Armour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Sound Effects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ATTACK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enemies to lower health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Player gains GCoins if they win the battle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You can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FLEE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the battle if you are ill-prepared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9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(Battle)</a:t>
            </a:r>
            <a:endParaRPr sz="1700"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925" y="2870325"/>
            <a:ext cx="3844076" cy="22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AHMAD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(Battle)</a:t>
            </a:r>
            <a:endParaRPr sz="1700"/>
          </a:p>
        </p:txBody>
      </p:sp>
      <p:pic>
        <p:nvPicPr>
          <p:cNvPr id="245" name="Google Shape;245;p30" title="ezgif-19e0475279f697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870" y="2841650"/>
            <a:ext cx="1700517" cy="2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/>
        </p:nvSpPr>
        <p:spPr>
          <a:xfrm>
            <a:off x="7381921" y="41125"/>
            <a:ext cx="170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Sprite animations</a:t>
            </a:r>
            <a:r>
              <a:rPr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during battle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150" y="3921800"/>
            <a:ext cx="71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Unlockable </a:t>
            </a:r>
            <a:r>
              <a:rPr b="1"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Abilities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during battle</a:t>
            </a:r>
            <a:endParaRPr sz="1100"/>
          </a:p>
        </p:txBody>
      </p:sp>
      <p:pic>
        <p:nvPicPr>
          <p:cNvPr id="248" name="Google Shape;248;p30" title="Battle_Ability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87384"/>
            <a:ext cx="7185774" cy="85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 title="ezgif-11f47d2ddf4321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150" y="816568"/>
            <a:ext cx="1645950" cy="175517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/>
        </p:nvSpPr>
        <p:spPr>
          <a:xfrm>
            <a:off x="138" y="1022513"/>
            <a:ext cx="71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Battle commentary console</a:t>
            </a:r>
            <a:endParaRPr sz="1100"/>
          </a:p>
        </p:txBody>
      </p:sp>
      <p:pic>
        <p:nvPicPr>
          <p:cNvPr id="251" name="Google Shape;251;p30" title="Battle_AttackOutput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12" y="1422713"/>
            <a:ext cx="6984175" cy="8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7">
            <a:alphaModFix/>
          </a:blip>
          <a:srcRect b="0" l="0" r="0" t="80338"/>
          <a:stretch/>
        </p:blipFill>
        <p:spPr>
          <a:xfrm>
            <a:off x="101012" y="2914320"/>
            <a:ext cx="6984175" cy="8120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138" y="2441438"/>
            <a:ext cx="71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ITEMS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boost health, attack, defence in battle</a:t>
            </a:r>
            <a:endParaRPr sz="1100"/>
          </a:p>
        </p:txBody>
      </p:sp>
      <p:sp>
        <p:nvSpPr>
          <p:cNvPr id="254" name="Google Shape;254;p30"/>
          <p:cNvSpPr txBox="1"/>
          <p:nvPr/>
        </p:nvSpPr>
        <p:spPr>
          <a:xfrm>
            <a:off x="7381921" y="493475"/>
            <a:ext cx="170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(Player)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7381921" y="2571750"/>
            <a:ext cx="170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(Enemy)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AHMAD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and Responsibilities</a:t>
            </a:r>
            <a:endParaRPr/>
          </a:p>
        </p:txBody>
      </p:sp>
      <p:sp>
        <p:nvSpPr>
          <p:cNvPr id="262" name="Google Shape;262;p31"/>
          <p:cNvSpPr/>
          <p:nvPr/>
        </p:nvSpPr>
        <p:spPr>
          <a:xfrm>
            <a:off x="2424300" y="401525"/>
            <a:ext cx="4295400" cy="79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1560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20262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38964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57666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76368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68" name="Google Shape;268;p31"/>
          <p:cNvCxnSpPr>
            <a:stCxn id="262" idx="2"/>
            <a:endCxn id="263" idx="0"/>
          </p:cNvCxnSpPr>
          <p:nvPr/>
        </p:nvCxnSpPr>
        <p:spPr>
          <a:xfrm rot="5400000">
            <a:off x="2429850" y="-402925"/>
            <a:ext cx="543900" cy="374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1"/>
          <p:cNvCxnSpPr>
            <a:stCxn id="262" idx="2"/>
            <a:endCxn id="264" idx="0"/>
          </p:cNvCxnSpPr>
          <p:nvPr/>
        </p:nvCxnSpPr>
        <p:spPr>
          <a:xfrm rot="5400000">
            <a:off x="3364950" y="532175"/>
            <a:ext cx="543900" cy="187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1"/>
          <p:cNvCxnSpPr>
            <a:stCxn id="262" idx="2"/>
            <a:endCxn id="265" idx="0"/>
          </p:cNvCxnSpPr>
          <p:nvPr/>
        </p:nvCxnSpPr>
        <p:spPr>
          <a:xfrm flipH="1" rot="-5400000">
            <a:off x="4300350" y="1466975"/>
            <a:ext cx="543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1"/>
          <p:cNvCxnSpPr>
            <a:stCxn id="262" idx="2"/>
            <a:endCxn id="266" idx="0"/>
          </p:cNvCxnSpPr>
          <p:nvPr/>
        </p:nvCxnSpPr>
        <p:spPr>
          <a:xfrm flipH="1" rot="-5400000">
            <a:off x="5235150" y="532175"/>
            <a:ext cx="543900" cy="187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1"/>
          <p:cNvCxnSpPr>
            <a:stCxn id="262" idx="2"/>
            <a:endCxn id="267" idx="0"/>
          </p:cNvCxnSpPr>
          <p:nvPr/>
        </p:nvCxnSpPr>
        <p:spPr>
          <a:xfrm flipH="1" rot="-5400000">
            <a:off x="6170250" y="-402925"/>
            <a:ext cx="543900" cy="374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1"/>
          <p:cNvSpPr txBox="1"/>
          <p:nvPr/>
        </p:nvSpPr>
        <p:spPr>
          <a:xfrm>
            <a:off x="2988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Kayden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21690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Ahmad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40392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Yu Heng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59094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Shi Ze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77796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Jun Shen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156000" y="2571750"/>
            <a:ext cx="1351200" cy="185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156000" y="2670575"/>
            <a:ext cx="13512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Main programmer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Project Manager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Music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World Systems 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80" name="Google Shape;280;p31"/>
          <p:cNvCxnSpPr>
            <a:stCxn id="263" idx="2"/>
            <a:endCxn id="278" idx="0"/>
          </p:cNvCxnSpPr>
          <p:nvPr/>
        </p:nvCxnSpPr>
        <p:spPr>
          <a:xfrm>
            <a:off x="8316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1"/>
          <p:cNvSpPr/>
          <p:nvPr/>
        </p:nvSpPr>
        <p:spPr>
          <a:xfrm>
            <a:off x="2026200" y="2571725"/>
            <a:ext cx="1351200" cy="17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2052600" y="2686050"/>
            <a:ext cx="1298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Secondary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Systems Programmer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Bug Fixer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83" name="Google Shape;283;p31"/>
          <p:cNvCxnSpPr>
            <a:endCxn id="281" idx="0"/>
          </p:cNvCxnSpPr>
          <p:nvPr/>
        </p:nvCxnSpPr>
        <p:spPr>
          <a:xfrm>
            <a:off x="27018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1"/>
          <p:cNvSpPr/>
          <p:nvPr/>
        </p:nvSpPr>
        <p:spPr>
          <a:xfrm>
            <a:off x="3896400" y="2571725"/>
            <a:ext cx="1351200" cy="17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3922800" y="2686050"/>
            <a:ext cx="12984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Economy and Statistics 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Mechanics Writer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Designer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86" name="Google Shape;286;p31"/>
          <p:cNvCxnSpPr>
            <a:endCxn id="284" idx="0"/>
          </p:cNvCxnSpPr>
          <p:nvPr/>
        </p:nvCxnSpPr>
        <p:spPr>
          <a:xfrm>
            <a:off x="45720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1"/>
          <p:cNvSpPr/>
          <p:nvPr/>
        </p:nvSpPr>
        <p:spPr>
          <a:xfrm>
            <a:off x="5766600" y="2571725"/>
            <a:ext cx="1351200" cy="185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5793000" y="2686050"/>
            <a:ext cx="12984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Puzzle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Story Writer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Vending Machine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Logic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89" name="Google Shape;289;p31"/>
          <p:cNvCxnSpPr>
            <a:endCxn id="287" idx="0"/>
          </p:cNvCxnSpPr>
          <p:nvPr/>
        </p:nvCxnSpPr>
        <p:spPr>
          <a:xfrm>
            <a:off x="64422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1"/>
          <p:cNvSpPr/>
          <p:nvPr/>
        </p:nvSpPr>
        <p:spPr>
          <a:xfrm>
            <a:off x="7636800" y="2571725"/>
            <a:ext cx="1351200" cy="17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7663200" y="2686050"/>
            <a:ext cx="12984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Visual Artist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Main Animator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SFX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92" name="Google Shape;292;p31"/>
          <p:cNvCxnSpPr>
            <a:endCxn id="290" idx="0"/>
          </p:cNvCxnSpPr>
          <p:nvPr/>
        </p:nvCxnSpPr>
        <p:spPr>
          <a:xfrm>
            <a:off x="83124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AHMAD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Kayden</a:t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482550" y="1111950"/>
            <a:ext cx="50772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Player interactions with map objects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Collision with props and walls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Dialogue system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Dialogue box appears at the bottom of the world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Music Production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5 Original Soundtracks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Editor Framework Designer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Prop System, Map System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00" name="Google Shape;300;p32" title="ezgif-8ee9791f346714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325" y="3127575"/>
            <a:ext cx="34956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 title="ezgif-66e4422a3bac6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137" y="1215475"/>
            <a:ext cx="1576050" cy="14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Fiction Movie Pitch Deck by Slidesgo">
  <a:themeElements>
    <a:clrScheme name="Simple Light">
      <a:dk1>
        <a:srgbClr val="FFFFFF"/>
      </a:dk1>
      <a:lt1>
        <a:srgbClr val="001233"/>
      </a:lt1>
      <a:dk2>
        <a:srgbClr val="74B4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